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1"/>
  </p:notesMasterIdLst>
  <p:sldIdLst>
    <p:sldId id="339" r:id="rId2"/>
    <p:sldId id="369" r:id="rId3"/>
    <p:sldId id="360" r:id="rId4"/>
    <p:sldId id="348" r:id="rId5"/>
    <p:sldId id="364" r:id="rId6"/>
    <p:sldId id="340" r:id="rId7"/>
    <p:sldId id="365" r:id="rId8"/>
    <p:sldId id="368" r:id="rId9"/>
    <p:sldId id="35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7"/>
    <p:restoredTop sz="94643"/>
  </p:normalViewPr>
  <p:slideViewPr>
    <p:cSldViewPr snapToGrid="0" snapToObjects="1">
      <p:cViewPr varScale="1">
        <p:scale>
          <a:sx n="131" d="100"/>
          <a:sy n="131" d="100"/>
        </p:scale>
        <p:origin x="1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AA04E-78CB-D843-8C33-4C1C9CA153BB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5F7AB-DEC1-314B-8D57-BBC9C7882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B050"/>
                </a:solidFill>
                <a:latin typeface="Comic Sans MS" pitchFamily="66" charset="0"/>
              </a:rPr>
              <a:t>Day 3, Activity 1,2,3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7230EF-0FC0-446F-8178-2C52DB86CF0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>
                <a:solidFill>
                  <a:srgbClr val="00B050"/>
                </a:solidFill>
                <a:latin typeface="Comic Sans MS" pitchFamily="66" charset="0"/>
              </a:rPr>
              <a:t>Day 4 Am, activity 1,2,3</a:t>
            </a:r>
          </a:p>
          <a:p>
            <a:r>
              <a:rPr lang="en-US" sz="1200" dirty="0">
                <a:solidFill>
                  <a:srgbClr val="00B050"/>
                </a:solidFill>
                <a:latin typeface="Comic Sans MS" pitchFamily="66" charset="0"/>
              </a:rPr>
              <a:t>Day 4 Pm activity 1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7230EF-0FC0-446F-8178-2C52DB86CF0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7230EF-0FC0-446F-8178-2C52DB86CF0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55F7AB-DEC1-314B-8D57-BBC9C78826A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816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774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9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398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79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31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14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59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12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63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284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904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24106-C4FB-834B-9532-201784C42F82}" type="datetimeFigureOut">
              <a:rPr lang="en-GB" smtClean="0"/>
              <a:t>11/04/2021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CD2BD-38D5-9C4C-B78E-AC52AA8CB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04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 descr="Image result for william morr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1043608" y="2698684"/>
            <a:ext cx="7056784" cy="72008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Comic Sans MS" pitchFamily="66" charset="0"/>
              </a:rPr>
              <a:t>Sessions 3/4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6165304"/>
            <a:ext cx="1512168" cy="2724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  <a:latin typeface="Comic Sans MS" pitchFamily="66" charset="0"/>
              </a:rPr>
              <a:t> Day 3, Activity 1,2,3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william morr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>
          <a:xfrm>
            <a:off x="229743" y="833862"/>
            <a:ext cx="4593466" cy="5622324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dirty="0">
              <a:solidFill>
                <a:srgbClr val="00B050"/>
              </a:solidFill>
              <a:latin typeface="Comic Sans MS" pitchFamily="66" charset="0"/>
            </a:endParaRPr>
          </a:p>
          <a:p>
            <a:endParaRPr lang="en-GB" dirty="0">
              <a:solidFill>
                <a:srgbClr val="00B050"/>
              </a:solidFill>
              <a:latin typeface="Comic Sans MS" pitchFamily="66" charset="0"/>
            </a:endParaRPr>
          </a:p>
          <a:p>
            <a:pPr marL="342900" indent="-342900">
              <a:buAutoNum type="arabicPeriod"/>
            </a:pPr>
            <a:endParaRPr lang="en-GB" dirty="0">
              <a:solidFill>
                <a:srgbClr val="00B050"/>
              </a:solidFill>
              <a:latin typeface="Comic Sans MS" pitchFamily="66" charset="0"/>
            </a:endParaRPr>
          </a:p>
          <a:p>
            <a:pPr marL="342900" indent="-342900">
              <a:buAutoNum type="arabicPeriod"/>
            </a:pPr>
            <a:endParaRPr lang="en-GB" dirty="0">
              <a:solidFill>
                <a:schemeClr val="tx1"/>
              </a:solidFill>
              <a:latin typeface="Comic Sans MS" pitchFamily="66" charset="0"/>
            </a:endParaRPr>
          </a:p>
          <a:p>
            <a:pPr marL="342900" indent="-342900">
              <a:buAutoNum type="arabicPeriod"/>
            </a:pP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Draw a grid 55cm</a:t>
            </a:r>
            <a:r>
              <a:rPr lang="en-GB" sz="2400" baseline="300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x 55cm on large sheet of 1cm squared paper.</a:t>
            </a:r>
          </a:p>
          <a:p>
            <a:pPr marL="342900" indent="-342900">
              <a:buAutoNum type="arabicPeriod"/>
            </a:pPr>
            <a:endParaRPr lang="en-GB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marL="342900" indent="-342900">
              <a:buAutoNum type="arabicPeriod"/>
            </a:pP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Draw a border of 5cm and split these up into 5cm squares.</a:t>
            </a:r>
          </a:p>
          <a:p>
            <a:pPr marL="342900" indent="-342900">
              <a:buAutoNum type="arabicPeriod"/>
            </a:pPr>
            <a:endParaRPr lang="en-GB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marL="342900" indent="-342900">
              <a:buAutoNum type="arabicPeriod"/>
            </a:pP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Draw an internal square of 40cm.</a:t>
            </a:r>
          </a:p>
          <a:p>
            <a:pPr marL="342900" indent="-342900">
              <a:buAutoNum type="arabicPeriod"/>
            </a:pPr>
            <a:endParaRPr lang="en-GB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marL="342900" indent="-342900">
              <a:buAutoNum type="arabicPeriod"/>
            </a:pP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Split this up into 16 x 10cm square boxes.</a:t>
            </a:r>
          </a:p>
          <a:p>
            <a:r>
              <a:rPr lang="en-GB" dirty="0">
                <a:solidFill>
                  <a:srgbClr val="00B050"/>
                </a:solidFill>
              </a:rPr>
              <a:t>	</a:t>
            </a:r>
          </a:p>
          <a:p>
            <a:r>
              <a:rPr lang="en-GB" dirty="0">
                <a:solidFill>
                  <a:srgbClr val="00B050"/>
                </a:solidFill>
              </a:rPr>
              <a:t> </a:t>
            </a:r>
          </a:p>
          <a:p>
            <a:pPr algn="just"/>
            <a:endParaRPr lang="en-GB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526785D-6103-D648-B783-1DFE2CB432BD}"/>
              </a:ext>
            </a:extLst>
          </p:cNvPr>
          <p:cNvSpPr/>
          <p:nvPr/>
        </p:nvSpPr>
        <p:spPr>
          <a:xfrm>
            <a:off x="252609" y="92895"/>
            <a:ext cx="8473091" cy="648072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algn="ctr" eaLnBrk="0" hangingPunct="0">
              <a:defRPr/>
            </a:pPr>
            <a:endParaRPr lang="en-US" sz="2800" dirty="0">
              <a:solidFill>
                <a:schemeClr val="tx1"/>
              </a:solidFill>
              <a:latin typeface="Comic Sans MS" pitchFamily="66" charset="0"/>
            </a:endParaRPr>
          </a:p>
          <a:p>
            <a:pPr lvl="0" algn="ctr" eaLnBrk="0" hangingPunct="0">
              <a:defRPr/>
            </a:pP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Creating a design template</a:t>
            </a:r>
          </a:p>
          <a:p>
            <a:pPr lvl="0" algn="ctr" eaLnBrk="0" hangingPunct="0">
              <a:defRPr/>
            </a:pPr>
            <a:endParaRPr lang="en-US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CDE58-4D80-854A-9194-33B5712E86E5}"/>
              </a:ext>
            </a:extLst>
          </p:cNvPr>
          <p:cNvSpPr txBox="1">
            <a:spLocks/>
          </p:cNvSpPr>
          <p:nvPr/>
        </p:nvSpPr>
        <p:spPr>
          <a:xfrm>
            <a:off x="3354262" y="6549081"/>
            <a:ext cx="2664296" cy="216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>
              <a:defRPr/>
            </a:pP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B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y Sba Shaikh</a:t>
            </a: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for William Morris Gallery 2020 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D32E4DC-0F31-DE4A-8285-DA59D3765414}"/>
              </a:ext>
            </a:extLst>
          </p:cNvPr>
          <p:cNvSpPr/>
          <p:nvPr/>
        </p:nvSpPr>
        <p:spPr>
          <a:xfrm>
            <a:off x="5046602" y="1840675"/>
            <a:ext cx="3984700" cy="3586348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8" name="Picture 7" descr="C:\Users\sba\Documents\Bluetooth Exchange Folder\x20190520_141632.jpg">
            <a:extLst>
              <a:ext uri="{FF2B5EF4-FFF2-40B4-BE49-F238E27FC236}">
                <a16:creationId xmlns:a16="http://schemas.microsoft.com/office/drawing/2014/main" id="{CBBF6204-24C8-B046-9E4A-362BA9B8F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3210" r="3741" b="6121"/>
          <a:stretch>
            <a:fillRect/>
          </a:stretch>
        </p:blipFill>
        <p:spPr bwMode="auto">
          <a:xfrm>
            <a:off x="5352203" y="2232097"/>
            <a:ext cx="3373498" cy="28258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3344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william morr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>
          <a:xfrm>
            <a:off x="413284" y="1296144"/>
            <a:ext cx="8317432" cy="5157192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1600" dirty="0">
              <a:solidFill>
                <a:srgbClr val="00B050"/>
              </a:solidFill>
              <a:latin typeface="Comic Sans MS" pitchFamily="66" charset="0"/>
            </a:endParaRPr>
          </a:p>
          <a:p>
            <a:endParaRPr lang="en-GB" sz="1600" dirty="0">
              <a:solidFill>
                <a:srgbClr val="00B050"/>
              </a:solidFill>
              <a:latin typeface="Comic Sans MS" pitchFamily="66" charset="0"/>
            </a:endParaRPr>
          </a:p>
          <a:p>
            <a:pPr marL="342900" indent="-342900">
              <a:buAutoNum type="arabicPeriod"/>
            </a:pPr>
            <a:endParaRPr lang="en-GB" sz="2000" dirty="0">
              <a:solidFill>
                <a:srgbClr val="00B050"/>
              </a:solidFill>
              <a:latin typeface="Comic Sans MS" pitchFamily="66" charset="0"/>
            </a:endParaRPr>
          </a:p>
          <a:p>
            <a:pPr marL="342900" indent="-342900"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Use the photocopies of your blocks, to plan you design</a:t>
            </a:r>
          </a:p>
          <a:p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 - things to consider rotation, refection transformation.</a:t>
            </a:r>
          </a:p>
          <a:p>
            <a:endParaRPr lang="en-GB" sz="2000" dirty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2. Each group will be allocated 3 colours to work with. You will not be allowed to swap or change the colours. You need to discuss how these 3 colours are going to feature in your design. Are you going to use all 3 colours in both the border and the centre of the design or are you going to use different colours for the different areas? </a:t>
            </a:r>
          </a:p>
          <a:p>
            <a:endParaRPr lang="en-GB" sz="2000" dirty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3. Create your cushion cover design.</a:t>
            </a:r>
          </a:p>
          <a:p>
            <a:r>
              <a:rPr lang="en-GB" sz="2000" dirty="0">
                <a:solidFill>
                  <a:srgbClr val="00B050"/>
                </a:solidFill>
              </a:rPr>
              <a:t>	</a:t>
            </a:r>
          </a:p>
          <a:p>
            <a:r>
              <a:rPr lang="en-GB" sz="2000" dirty="0">
                <a:solidFill>
                  <a:srgbClr val="00B050"/>
                </a:solidFill>
              </a:rPr>
              <a:t> </a:t>
            </a:r>
          </a:p>
          <a:p>
            <a:pPr algn="just"/>
            <a:endParaRPr lang="en-GB" sz="28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78D834E-1370-624D-B2E6-1624CBEC6C0A}"/>
              </a:ext>
            </a:extLst>
          </p:cNvPr>
          <p:cNvSpPr/>
          <p:nvPr/>
        </p:nvSpPr>
        <p:spPr>
          <a:xfrm>
            <a:off x="616241" y="158065"/>
            <a:ext cx="8161360" cy="72008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Comic Sans MS" pitchFamily="66" charset="0"/>
              </a:rPr>
              <a:t>Planning, designing and printing cushion covers</a:t>
            </a:r>
          </a:p>
        </p:txBody>
      </p:sp>
    </p:spTree>
    <p:extLst>
      <p:ext uri="{BB962C8B-B14F-4D97-AF65-F5344CB8AC3E}">
        <p14:creationId xmlns:p14="http://schemas.microsoft.com/office/powerpoint/2010/main" val="1844037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mage result for william morr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" y="-33997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1821616" y="404664"/>
            <a:ext cx="3384376" cy="2952328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3079" name="Picture 7" descr="C:\Users\sba\Documents\Bluetooth Exchange Folder\x20190520_141632.jpg"/>
          <p:cNvPicPr>
            <a:picLocks noChangeAspect="1" noChangeArrowheads="1"/>
          </p:cNvPicPr>
          <p:nvPr/>
        </p:nvPicPr>
        <p:blipFill>
          <a:blip r:embed="rId4" cstate="print"/>
          <a:srcRect t="3210" r="3741" b="6121"/>
          <a:stretch>
            <a:fillRect/>
          </a:stretch>
        </p:blipFill>
        <p:spPr bwMode="auto">
          <a:xfrm>
            <a:off x="2109647" y="692696"/>
            <a:ext cx="2808312" cy="2352418"/>
          </a:xfrm>
          <a:prstGeom prst="rect">
            <a:avLst/>
          </a:prstGeom>
          <a:noFill/>
        </p:spPr>
      </p:pic>
      <p:sp>
        <p:nvSpPr>
          <p:cNvPr id="13" name="Rounded Rectangle 12"/>
          <p:cNvSpPr/>
          <p:nvPr/>
        </p:nvSpPr>
        <p:spPr>
          <a:xfrm>
            <a:off x="5561349" y="332657"/>
            <a:ext cx="3384376" cy="2952328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3080" name="Picture 8" descr="C:\Users\sba\Documents\Bluetooth Exchange Folder\x20190520_1416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9382" y="548680"/>
            <a:ext cx="2633308" cy="2379614"/>
          </a:xfrm>
          <a:prstGeom prst="rect">
            <a:avLst/>
          </a:prstGeom>
          <a:noFill/>
        </p:spPr>
      </p:pic>
      <p:sp>
        <p:nvSpPr>
          <p:cNvPr id="14" name="Rounded Rectangle 13"/>
          <p:cNvSpPr/>
          <p:nvPr/>
        </p:nvSpPr>
        <p:spPr>
          <a:xfrm>
            <a:off x="1893623" y="3501009"/>
            <a:ext cx="3384376" cy="2952328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3081" name="Picture 9" descr="C:\Users\sba\Documents\Bluetooth Exchange Folder\x20190520_14152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7268" y="3645024"/>
            <a:ext cx="2710691" cy="2527624"/>
          </a:xfrm>
          <a:prstGeom prst="rect">
            <a:avLst/>
          </a:prstGeom>
          <a:noFill/>
        </p:spPr>
      </p:pic>
      <p:sp>
        <p:nvSpPr>
          <p:cNvPr id="18" name="Rounded Rectangle 17"/>
          <p:cNvSpPr/>
          <p:nvPr/>
        </p:nvSpPr>
        <p:spPr>
          <a:xfrm>
            <a:off x="5561348" y="3429000"/>
            <a:ext cx="3312369" cy="2952328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19" name="Picture 2" descr="C:\Users\sba\Documents\Bluetooth Exchange Folder\x20190520_14144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81747" y="3675187"/>
            <a:ext cx="2651823" cy="2459953"/>
          </a:xfrm>
          <a:prstGeom prst="rect">
            <a:avLst/>
          </a:prstGeom>
          <a:noFill/>
        </p:spPr>
      </p:pic>
      <p:sp>
        <p:nvSpPr>
          <p:cNvPr id="20" name="Rounded Rectangle 19"/>
          <p:cNvSpPr/>
          <p:nvPr/>
        </p:nvSpPr>
        <p:spPr>
          <a:xfrm>
            <a:off x="0" y="170088"/>
            <a:ext cx="3418588" cy="103052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GB" sz="1600" dirty="0">
                <a:solidFill>
                  <a:schemeClr val="tx1"/>
                </a:solidFill>
                <a:latin typeface="Comic Sans MS" pitchFamily="66" charset="0"/>
              </a:rPr>
              <a:t>Example planning using colour photocopies of blocks to build up the design. </a:t>
            </a:r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EDD853A9-F993-BE44-9ED7-E3F2A6370036}"/>
              </a:ext>
            </a:extLst>
          </p:cNvPr>
          <p:cNvSpPr txBox="1">
            <a:spLocks/>
          </p:cNvSpPr>
          <p:nvPr/>
        </p:nvSpPr>
        <p:spPr>
          <a:xfrm>
            <a:off x="3735109" y="6495826"/>
            <a:ext cx="2664296" cy="216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>
              <a:defRPr/>
            </a:pP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B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y Sba Shaikh</a:t>
            </a: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for William Morris Gallery 2020 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5" name="Picture 24" descr="Image result for william morr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ounded Rectangle 27"/>
          <p:cNvSpPr/>
          <p:nvPr/>
        </p:nvSpPr>
        <p:spPr>
          <a:xfrm>
            <a:off x="359024" y="2276872"/>
            <a:ext cx="3672408" cy="4104456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716016" y="2420889"/>
            <a:ext cx="4104456" cy="3744416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26" name="Picture 20" descr="C:\Users\sba\Documents\Bluetooth Exchange Folder\x20190606_1016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113191" y="2621207"/>
            <a:ext cx="3220670" cy="3312368"/>
          </a:xfrm>
          <a:prstGeom prst="rect">
            <a:avLst/>
          </a:prstGeom>
          <a:noFill/>
        </p:spPr>
      </p:pic>
      <p:pic>
        <p:nvPicPr>
          <p:cNvPr id="2072" name="Picture 24" descr="C:\Users\sba\Documents\Bluetooth Exchange Folder\x20190606_101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53318" y="2877524"/>
            <a:ext cx="3653088" cy="2831144"/>
          </a:xfrm>
          <a:prstGeom prst="rect">
            <a:avLst/>
          </a:prstGeom>
          <a:noFill/>
        </p:spPr>
      </p:pic>
      <p:sp>
        <p:nvSpPr>
          <p:cNvPr id="33" name="Rounded Rectangle 32"/>
          <p:cNvSpPr/>
          <p:nvPr/>
        </p:nvSpPr>
        <p:spPr>
          <a:xfrm>
            <a:off x="359024" y="1155724"/>
            <a:ext cx="8675794" cy="900091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Examples of design layout planning by year 5 students from Greenleaf Primary School, Walthamstow. </a:t>
            </a:r>
            <a:endParaRPr lang="en-GB" sz="28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5AB9BF29-55AD-B04D-962B-77558E892CAE}"/>
              </a:ext>
            </a:extLst>
          </p:cNvPr>
          <p:cNvSpPr txBox="1">
            <a:spLocks/>
          </p:cNvSpPr>
          <p:nvPr/>
        </p:nvSpPr>
        <p:spPr>
          <a:xfrm>
            <a:off x="3366618" y="6482177"/>
            <a:ext cx="2664296" cy="216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>
              <a:defRPr/>
            </a:pP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B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y Sba Shaikh</a:t>
            </a: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for William Morris Gallery 2020 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 descr="Image result for william morr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Rounded Rectangle 99"/>
          <p:cNvSpPr/>
          <p:nvPr/>
        </p:nvSpPr>
        <p:spPr>
          <a:xfrm>
            <a:off x="323529" y="1295546"/>
            <a:ext cx="2664296" cy="252028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1109" name="Picture 85" descr="G:\Back up 21-07-19\Mehraj\Workshop\WFworkshop\workshop19\KS2 Maths\Green leaf Maths\Images\Print\IMG_38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3" y="1583577"/>
            <a:ext cx="2277263" cy="1944216"/>
          </a:xfrm>
          <a:prstGeom prst="rect">
            <a:avLst/>
          </a:prstGeom>
          <a:noFill/>
        </p:spPr>
      </p:pic>
      <p:sp>
        <p:nvSpPr>
          <p:cNvPr id="103" name="Footer Placeholder 5"/>
          <p:cNvSpPr txBox="1">
            <a:spLocks/>
          </p:cNvSpPr>
          <p:nvPr/>
        </p:nvSpPr>
        <p:spPr>
          <a:xfrm>
            <a:off x="1259632" y="6381751"/>
            <a:ext cx="6696744" cy="476250"/>
          </a:xfrm>
          <a:prstGeom prst="rect">
            <a:avLst/>
          </a:prstGeom>
        </p:spPr>
        <p:txBody>
          <a:bodyPr/>
          <a:lstStyle/>
          <a:p>
            <a:pPr defTabSz="91436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latin typeface="Candara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275857" y="1295546"/>
            <a:ext cx="2664296" cy="252028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1112" name="Picture 88" descr="G:\Back up 21-07-19\Mehraj\Workshop\WFworkshop\workshop19\KS2 Maths\Green leaf Maths\Images\Print\IMG_386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1583577"/>
            <a:ext cx="2232250" cy="1944216"/>
          </a:xfrm>
          <a:prstGeom prst="rect">
            <a:avLst/>
          </a:prstGeom>
          <a:noFill/>
        </p:spPr>
      </p:pic>
      <p:sp>
        <p:nvSpPr>
          <p:cNvPr id="105" name="Rounded Rectangle 104"/>
          <p:cNvSpPr/>
          <p:nvPr/>
        </p:nvSpPr>
        <p:spPr>
          <a:xfrm>
            <a:off x="6156177" y="1367554"/>
            <a:ext cx="2664296" cy="252028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1070" name="Picture 46" descr="G:\Back up 21-07-19\Mehraj\Workshop\WFworkshop\workshop19\KS2 Maths\Green leaf Maths\Images\Print\IMG_385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199" y="1655585"/>
            <a:ext cx="2232250" cy="1944216"/>
          </a:xfrm>
          <a:prstGeom prst="rect">
            <a:avLst/>
          </a:prstGeom>
          <a:noFill/>
        </p:spPr>
      </p:pic>
      <p:sp>
        <p:nvSpPr>
          <p:cNvPr id="106" name="Rounded Rectangle 105"/>
          <p:cNvSpPr/>
          <p:nvPr/>
        </p:nvSpPr>
        <p:spPr>
          <a:xfrm>
            <a:off x="251521" y="3978685"/>
            <a:ext cx="2664296" cy="252028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1113" name="Picture 89" descr="G:\Back up 21-07-19\Mehraj\Workshop\WFworkshop\workshop19\KS2 Maths\Green leaf Maths\Images\Print\IMG_386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0366" y="4266716"/>
            <a:ext cx="2279426" cy="1944216"/>
          </a:xfrm>
          <a:prstGeom prst="rect">
            <a:avLst/>
          </a:prstGeom>
          <a:noFill/>
        </p:spPr>
      </p:pic>
      <p:sp>
        <p:nvSpPr>
          <p:cNvPr id="107" name="Rounded Rectangle 106"/>
          <p:cNvSpPr/>
          <p:nvPr/>
        </p:nvSpPr>
        <p:spPr>
          <a:xfrm>
            <a:off x="3275857" y="4023397"/>
            <a:ext cx="2664296" cy="252028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1115" name="Picture 91" descr="G:\Back up 21-07-19\Mehraj\Workshop\WFworkshop\workshop19\KS2 Maths\Green leaf Maths\Images\Print\IMG_386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0" y="4311428"/>
            <a:ext cx="2304256" cy="1944216"/>
          </a:xfrm>
          <a:prstGeom prst="rect">
            <a:avLst/>
          </a:prstGeom>
          <a:noFill/>
        </p:spPr>
      </p:pic>
      <p:sp>
        <p:nvSpPr>
          <p:cNvPr id="108" name="Rounded Rectangle 107"/>
          <p:cNvSpPr/>
          <p:nvPr/>
        </p:nvSpPr>
        <p:spPr>
          <a:xfrm>
            <a:off x="6156177" y="4023397"/>
            <a:ext cx="2664296" cy="252028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1116" name="Picture 92" descr="G:\Back up 21-07-19\Mehraj\Workshop\WFworkshop\workshop19\KS2 Maths\Green leaf Maths\Images\Print\IMG_386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72201" y="4239420"/>
            <a:ext cx="2232248" cy="1988840"/>
          </a:xfrm>
          <a:prstGeom prst="rect">
            <a:avLst/>
          </a:prstGeom>
          <a:noFill/>
        </p:spPr>
      </p:pic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A67EE18F-DE93-1B4F-96B0-DE06BDAB012B}"/>
              </a:ext>
            </a:extLst>
          </p:cNvPr>
          <p:cNvSpPr txBox="1">
            <a:spLocks/>
          </p:cNvSpPr>
          <p:nvPr/>
        </p:nvSpPr>
        <p:spPr>
          <a:xfrm>
            <a:off x="3311860" y="6633780"/>
            <a:ext cx="2664296" cy="216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>
              <a:defRPr/>
            </a:pP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B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y Sba Shaikh</a:t>
            </a: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for William Morris Gallery 2020 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AD18C26-D9FE-2449-B314-DC8133172791}"/>
              </a:ext>
            </a:extLst>
          </p:cNvPr>
          <p:cNvSpPr/>
          <p:nvPr/>
        </p:nvSpPr>
        <p:spPr>
          <a:xfrm>
            <a:off x="297841" y="102159"/>
            <a:ext cx="4572000" cy="103052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GB" sz="1600" dirty="0">
                <a:solidFill>
                  <a:schemeClr val="tx1"/>
                </a:solidFill>
                <a:latin typeface="Comic Sans MS" pitchFamily="66" charset="0"/>
              </a:rPr>
              <a:t>Print the design on paper before moving on to textile.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2" descr="Image result for william morr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395536" y="404664"/>
            <a:ext cx="4176464" cy="5832648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6" name="Picture 23" descr="C:\Users\sba\Documents\Bluetooth Exchange Folder\ximage_fdc05641-28d7-469b-95cc-bc5e7fdc913a20190628_1745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764705"/>
            <a:ext cx="3292880" cy="5112568"/>
          </a:xfrm>
          <a:prstGeom prst="rect">
            <a:avLst/>
          </a:prstGeom>
          <a:noFill/>
        </p:spPr>
      </p:pic>
      <p:sp>
        <p:nvSpPr>
          <p:cNvPr id="8" name="Rounded Rectangle 7"/>
          <p:cNvSpPr/>
          <p:nvPr/>
        </p:nvSpPr>
        <p:spPr>
          <a:xfrm>
            <a:off x="4860033" y="1405719"/>
            <a:ext cx="3996952" cy="3521123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GB" sz="2800" dirty="0">
                <a:solidFill>
                  <a:schemeClr val="tx1"/>
                </a:solidFill>
                <a:latin typeface="Comic Sans MS" pitchFamily="66" charset="0"/>
              </a:rPr>
              <a:t>Examples of work by year 5 students from Greenleaf Primary School, Walthamstow..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C67A19C0-7A77-DA48-8B4F-DE7AB0FC5CE6}"/>
              </a:ext>
            </a:extLst>
          </p:cNvPr>
          <p:cNvSpPr txBox="1">
            <a:spLocks/>
          </p:cNvSpPr>
          <p:nvPr/>
        </p:nvSpPr>
        <p:spPr>
          <a:xfrm>
            <a:off x="3239852" y="6489341"/>
            <a:ext cx="2664296" cy="216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>
              <a:defRPr/>
            </a:pP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B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y Sba Shaikh</a:t>
            </a:r>
            <a:r>
              <a:rPr lang="en-GB" sz="1000" dirty="0">
                <a:solidFill>
                  <a:schemeClr val="tx1"/>
                </a:solidFill>
                <a:latin typeface="Candara" pitchFamily="34" charset="0"/>
              </a:rPr>
              <a:t> for William Morris Gallery 2020 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result for william morr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395537" y="188640"/>
            <a:ext cx="3600400" cy="324036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99793" y="3645024"/>
            <a:ext cx="3168352" cy="252028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0" name="Footer Placeholder 5"/>
          <p:cNvSpPr txBox="1">
            <a:spLocks/>
          </p:cNvSpPr>
          <p:nvPr/>
        </p:nvSpPr>
        <p:spPr>
          <a:xfrm>
            <a:off x="3347865" y="6381328"/>
            <a:ext cx="2664296" cy="216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>
              <a:defRPr/>
            </a:pPr>
            <a:r>
              <a:rPr lang="en-GB" sz="1000" dirty="0">
                <a:solidFill>
                  <a:srgbClr val="00B050"/>
                </a:solidFill>
                <a:latin typeface="Candara" pitchFamily="34" charset="0"/>
              </a:rPr>
              <a:t> By Sba Shaikh William for Morris Gallery 2020 </a:t>
            </a:r>
            <a:endParaRPr lang="en-US" sz="1000" dirty="0">
              <a:solidFill>
                <a:srgbClr val="00B050"/>
              </a:solidFill>
              <a:latin typeface="Candara" pitchFamily="34" charset="0"/>
            </a:endParaRPr>
          </a:p>
        </p:txBody>
      </p:sp>
      <p:pic>
        <p:nvPicPr>
          <p:cNvPr id="9" name="Picture 8" descr="WhatsApp Image 2020-06-10 at 17.12.33 (1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5" y="404664"/>
            <a:ext cx="2736304" cy="2736304"/>
          </a:xfrm>
          <a:prstGeom prst="rect">
            <a:avLst/>
          </a:prstGeom>
        </p:spPr>
      </p:pic>
      <p:pic>
        <p:nvPicPr>
          <p:cNvPr id="11" name="Picture 10" descr="WhatsApp Image 2020-06-10 at 17.12.33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3" y="3789040"/>
            <a:ext cx="2467136" cy="2016224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860033" y="188640"/>
            <a:ext cx="3600400" cy="3240360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8" name="Picture 7" descr="WhatsApp Image 2020-06-10 at 17.12.33 (2)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476673"/>
            <a:ext cx="3024336" cy="26642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result for william morr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539553" y="476672"/>
            <a:ext cx="5544616" cy="5616624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endParaRPr lang="en-GB" sz="2800" dirty="0">
              <a:solidFill>
                <a:srgbClr val="00CC66"/>
              </a:solidFill>
              <a:latin typeface="Comic Sans MS" pitchFamily="66" charset="0"/>
            </a:endParaRPr>
          </a:p>
        </p:txBody>
      </p:sp>
      <p:pic>
        <p:nvPicPr>
          <p:cNvPr id="4" name="Picture 22" descr="C:\Users\sba\Documents\Bluetooth Exchange Folder\ximage_3dd2b984-edb6-4b89-8f9a-34012d6a27fa20190628_174524.jpg"/>
          <p:cNvPicPr>
            <a:picLocks noChangeAspect="1" noChangeArrowheads="1"/>
          </p:cNvPicPr>
          <p:nvPr/>
        </p:nvPicPr>
        <p:blipFill>
          <a:blip r:embed="rId3" cstate="print"/>
          <a:srcRect t="16897" b="6908"/>
          <a:stretch>
            <a:fillRect/>
          </a:stretch>
        </p:blipFill>
        <p:spPr bwMode="auto">
          <a:xfrm rot="5400000">
            <a:off x="1007605" y="944725"/>
            <a:ext cx="4392488" cy="4464497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6156176" y="2276872"/>
            <a:ext cx="2592288" cy="3096344"/>
          </a:xfrm>
          <a:prstGeom prst="round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US" sz="2800" dirty="0">
                <a:solidFill>
                  <a:srgbClr val="00B050"/>
                </a:solidFill>
                <a:latin typeface="Comic Sans MS" pitchFamily="66" charset="0"/>
              </a:rPr>
              <a:t>Final printed cushion by one of the teams from Green leaf primary.</a:t>
            </a:r>
            <a:endParaRPr lang="en-GB" sz="28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0" name="Footer Placeholder 5"/>
          <p:cNvSpPr txBox="1">
            <a:spLocks/>
          </p:cNvSpPr>
          <p:nvPr/>
        </p:nvSpPr>
        <p:spPr>
          <a:xfrm>
            <a:off x="3347865" y="6381328"/>
            <a:ext cx="2664296" cy="2160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>
              <a:defRPr/>
            </a:pPr>
            <a:r>
              <a:rPr lang="en-GB" sz="1000" dirty="0">
                <a:solidFill>
                  <a:srgbClr val="00B050"/>
                </a:solidFill>
                <a:latin typeface="Candara" pitchFamily="34" charset="0"/>
              </a:rPr>
              <a:t> By Sba Shaikh William for Morris Gallery 2020 </a:t>
            </a:r>
            <a:endParaRPr lang="en-US" sz="1000" dirty="0">
              <a:solidFill>
                <a:srgbClr val="00B050"/>
              </a:solidFill>
              <a:latin typeface="Candar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318</Words>
  <Application>Microsoft Macintosh PowerPoint</Application>
  <PresentationFormat>On-screen Show (4:3)</PresentationFormat>
  <Paragraphs>48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Candara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Vallois</dc:creator>
  <cp:lastModifiedBy>Sarah Vallois</cp:lastModifiedBy>
  <cp:revision>5</cp:revision>
  <dcterms:created xsi:type="dcterms:W3CDTF">2021-04-09T17:29:43Z</dcterms:created>
  <dcterms:modified xsi:type="dcterms:W3CDTF">2021-04-11T15:12:21Z</dcterms:modified>
</cp:coreProperties>
</file>